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0"/>
  </p:notesMasterIdLst>
  <p:sldIdLst>
    <p:sldId id="256" r:id="rId3"/>
    <p:sldId id="282" r:id="rId4"/>
    <p:sldId id="281" r:id="rId5"/>
    <p:sldId id="278" r:id="rId6"/>
    <p:sldId id="272" r:id="rId7"/>
    <p:sldId id="279" r:id="rId8"/>
    <p:sldId id="280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8316d6e1e8_3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28316d6e1e8_3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5F1EAF91-12AE-25DC-898F-349398780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0782A016-616E-D683-8163-64E0B19874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C0B670C2-18F1-02EE-5A46-F87604953E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0283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5F1EAF91-12AE-25DC-898F-349398780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0782A016-616E-D683-8163-64E0B19874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C0B670C2-18F1-02EE-5A46-F87604953E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980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5F1EAF91-12AE-25DC-898F-349398780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0782A016-616E-D683-8163-64E0B19874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C0B670C2-18F1-02EE-5A46-F87604953E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4066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5F1EAF91-12AE-25DC-898F-349398780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0782A016-616E-D683-8163-64E0B19874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C0B670C2-18F1-02EE-5A46-F87604953E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565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6B5F29E5-6D7D-D31F-5ADA-385751C2B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8F9F9B0D-B035-DA11-0FB2-EA998CAED1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BD2B014F-D37A-6ED9-7E70-25FEB5A3B0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9390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6B5F29E5-6D7D-D31F-5ADA-385751C2B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316d6e1e8_3_106:notes">
            <a:extLst>
              <a:ext uri="{FF2B5EF4-FFF2-40B4-BE49-F238E27FC236}">
                <a16:creationId xmlns:a16="http://schemas.microsoft.com/office/drawing/2014/main" id="{8F9F9B0D-B035-DA11-0FB2-EA998CAED1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28316d6e1e8_3_106:notes">
            <a:extLst>
              <a:ext uri="{FF2B5EF4-FFF2-40B4-BE49-F238E27FC236}">
                <a16:creationId xmlns:a16="http://schemas.microsoft.com/office/drawing/2014/main" id="{BD2B014F-D37A-6ED9-7E70-25FEB5A3B0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1859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82" name="Google Shape;18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90" name="Google Shape;19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mp4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5" descr="Abstract background of luminous dots"/>
          <p:cNvPicPr preferRelativeResize="0"/>
          <p:nvPr/>
        </p:nvPicPr>
        <p:blipFill rotWithShape="1">
          <a:blip r:embed="rId3">
            <a:alphaModFix/>
          </a:blip>
          <a:srcRect t="29405" b="29405"/>
          <a:stretch/>
        </p:blipFill>
        <p:spPr>
          <a:xfrm>
            <a:off x="0" y="0"/>
            <a:ext cx="9144000" cy="2510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5"/>
          <p:cNvPicPr preferRelativeResize="0"/>
          <p:nvPr/>
        </p:nvPicPr>
        <p:blipFill rotWithShape="1">
          <a:blip r:embed="rId4">
            <a:alphaModFix/>
          </a:blip>
          <a:srcRect l="13038" t="7202" r="12305" b="7591"/>
          <a:stretch/>
        </p:blipFill>
        <p:spPr>
          <a:xfrm>
            <a:off x="0" y="1393031"/>
            <a:ext cx="9144000" cy="2907507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5"/>
          <p:cNvSpPr txBox="1"/>
          <p:nvPr/>
        </p:nvSpPr>
        <p:spPr>
          <a:xfrm>
            <a:off x="1174087" y="2360654"/>
            <a:ext cx="1388969" cy="49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36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2024</a:t>
            </a:r>
            <a:br>
              <a:rPr lang="nl" sz="36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5"/>
          <p:cNvSpPr txBox="1"/>
          <p:nvPr/>
        </p:nvSpPr>
        <p:spPr>
          <a:xfrm>
            <a:off x="5525578" y="3413873"/>
            <a:ext cx="2237899" cy="256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Tim Spieringhs</a:t>
            </a:r>
            <a:endParaRPr sz="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p25" descr="Sfeerafbeelding Fonty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3477" y="4476839"/>
            <a:ext cx="1241107" cy="52816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5"/>
          <p:cNvSpPr txBox="1"/>
          <p:nvPr/>
        </p:nvSpPr>
        <p:spPr>
          <a:xfrm>
            <a:off x="0" y="4866500"/>
            <a:ext cx="37155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0" i="0" u="none" strike="noStrike" cap="none" dirty="0">
                <a:solidFill>
                  <a:srgbClr val="663366"/>
                </a:solidFill>
                <a:latin typeface="Calibri"/>
                <a:ea typeface="Calibri"/>
                <a:cs typeface="Calibri"/>
                <a:sym typeface="Calibri"/>
              </a:rPr>
              <a:t>Disassembly</a:t>
            </a:r>
            <a:r>
              <a:rPr lang="nl" sz="1400" b="0" i="0" u="none" strike="noStrike" cap="none" dirty="0">
                <a:solidFill>
                  <a:srgbClr val="663366"/>
                </a:solidFill>
                <a:latin typeface="Calibri"/>
                <a:ea typeface="Calibri"/>
                <a:cs typeface="Calibri"/>
                <a:sym typeface="Calibri"/>
              </a:rPr>
              <a:t> project </a:t>
            </a:r>
            <a:endParaRPr sz="1100" dirty="0"/>
          </a:p>
        </p:txBody>
      </p:sp>
      <p:sp>
        <p:nvSpPr>
          <p:cNvPr id="216" name="Google Shape;216;p25"/>
          <p:cNvSpPr txBox="1"/>
          <p:nvPr/>
        </p:nvSpPr>
        <p:spPr>
          <a:xfrm>
            <a:off x="1167200" y="2119659"/>
            <a:ext cx="1388969" cy="49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26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 / 04</a:t>
            </a: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7471C351-C060-CB9E-250D-DF41EF06F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ED6DEF7A-3E54-9258-70A6-11A771312F1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08C1B20E-5094-0972-E785-F1C0383B12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HTES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BBB81180-593B-0A8B-9DA4-5EDA407051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Lectoraat High Tech Embedded Software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TQ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Research </a:t>
            </a:r>
            <a:r>
              <a:rPr lang="nl-NL" sz="1500" dirty="0" err="1">
                <a:solidFill>
                  <a:srgbClr val="5A5A5A"/>
                </a:solidFill>
              </a:rPr>
              <a:t>focused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and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working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closly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with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other</a:t>
            </a:r>
            <a:r>
              <a:rPr lang="nl-NL" sz="1500">
                <a:solidFill>
                  <a:srgbClr val="5A5A5A"/>
                </a:solidFill>
              </a:rPr>
              <a:t> companies</a:t>
            </a: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5A37BB48-9C41-B72A-E839-ED3B37A1A12C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357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7471C351-C060-CB9E-250D-DF41EF06F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ED6DEF7A-3E54-9258-70A6-11A771312F1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08C1B20E-5094-0972-E785-F1C0383B12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Project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BBB81180-593B-0A8B-9DA4-5EDA407051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5A37BB48-9C41-B72A-E839-ED3B37A1A12C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2" descr="Voorbeeld van afbeelding">
            <a:extLst>
              <a:ext uri="{FF2B5EF4-FFF2-40B4-BE49-F238E27FC236}">
                <a16:creationId xmlns:a16="http://schemas.microsoft.com/office/drawing/2014/main" id="{287D0DFE-B2DA-AB6C-64BF-7FAD9FEB1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05" y="1672232"/>
            <a:ext cx="8335166" cy="3263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128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7471C351-C060-CB9E-250D-DF41EF06F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ED6DEF7A-3E54-9258-70A6-11A771312F1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08C1B20E-5094-0972-E785-F1C0383B12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Project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BBB81180-593B-0A8B-9DA4-5EDA407051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5A37BB48-9C41-B72A-E839-ED3B37A1A12C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Afbeelding 2" descr="Afbeelding met diagram, tekst, lijn, Plan&#10;&#10;Automatisch gegenereerde beschrijving">
            <a:extLst>
              <a:ext uri="{FF2B5EF4-FFF2-40B4-BE49-F238E27FC236}">
                <a16:creationId xmlns:a16="http://schemas.microsoft.com/office/drawing/2014/main" id="{24922131-684B-2123-31BB-A757FFB89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94" y="1251084"/>
            <a:ext cx="6908435" cy="38125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0383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7471C351-C060-CB9E-250D-DF41EF06F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ED6DEF7A-3E54-9258-70A6-11A771312F1D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08C1B20E-5094-0972-E785-F1C0383B12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3D Scanning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BBB81180-593B-0A8B-9DA4-5EDA407051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5A37BB48-9C41-B72A-E839-ED3B37A1A12C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Scan battery pack2">
            <a:hlinkClick r:id="" action="ppaction://media"/>
            <a:extLst>
              <a:ext uri="{FF2B5EF4-FFF2-40B4-BE49-F238E27FC236}">
                <a16:creationId xmlns:a16="http://schemas.microsoft.com/office/drawing/2014/main" id="{142A0D29-45E7-DDD9-DFB7-AE13E95034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96945" y="1713914"/>
            <a:ext cx="4275055" cy="2695306"/>
          </a:xfrm>
          <a:prstGeom prst="rect">
            <a:avLst/>
          </a:prstGeom>
        </p:spPr>
      </p:pic>
      <p:pic>
        <p:nvPicPr>
          <p:cNvPr id="4" name="Scan iphone">
            <a:hlinkClick r:id="" action="ppaction://media"/>
            <a:extLst>
              <a:ext uri="{FF2B5EF4-FFF2-40B4-BE49-F238E27FC236}">
                <a16:creationId xmlns:a16="http://schemas.microsoft.com/office/drawing/2014/main" id="{C24553FD-D196-DCE5-FF5C-581A427B0B6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78924" y="257516"/>
            <a:ext cx="2501573" cy="445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31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9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45BE82A9-8937-E901-2A77-DB7099C1E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113846B5-9835-20F4-DFA4-C2ADD913C9A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66CA0045-C97A-98DD-43F0-9453BF8DA3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Dataset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95288FEF-14B4-71DC-A8F5-ABE31A815B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Goal is </a:t>
            </a:r>
            <a:r>
              <a:rPr lang="nl-NL" sz="1500" dirty="0" err="1">
                <a:solidFill>
                  <a:srgbClr val="5A5A5A"/>
                </a:solidFill>
              </a:rPr>
              <a:t>to</a:t>
            </a:r>
            <a:r>
              <a:rPr lang="nl-NL" sz="1500" dirty="0">
                <a:solidFill>
                  <a:srgbClr val="5A5A5A"/>
                </a:solidFill>
              </a:rPr>
              <a:t> make </a:t>
            </a:r>
            <a:r>
              <a:rPr lang="nl-NL" sz="1500" dirty="0" err="1">
                <a:solidFill>
                  <a:srgbClr val="5A5A5A"/>
                </a:solidFill>
              </a:rPr>
              <a:t>this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completly</a:t>
            </a:r>
            <a:r>
              <a:rPr lang="nl-NL" sz="1500" dirty="0">
                <a:solidFill>
                  <a:srgbClr val="5A5A5A"/>
                </a:solidFill>
              </a:rPr>
              <a:t> automatic </a:t>
            </a:r>
            <a:r>
              <a:rPr lang="nl-NL" sz="1500" dirty="0" err="1">
                <a:solidFill>
                  <a:srgbClr val="5A5A5A"/>
                </a:solidFill>
              </a:rPr>
              <a:t>and</a:t>
            </a:r>
            <a:br>
              <a:rPr lang="nl-NL" sz="1500" dirty="0">
                <a:solidFill>
                  <a:srgbClr val="5A5A5A"/>
                </a:solidFill>
              </a:rPr>
            </a:br>
            <a:r>
              <a:rPr lang="nl-NL" sz="1500" dirty="0">
                <a:solidFill>
                  <a:srgbClr val="5A5A5A"/>
                </a:solidFill>
              </a:rPr>
              <a:t>time </a:t>
            </a:r>
            <a:r>
              <a:rPr lang="nl-NL" sz="1500" dirty="0" err="1">
                <a:solidFill>
                  <a:srgbClr val="5A5A5A"/>
                </a:solidFill>
              </a:rPr>
              <a:t>efficient</a:t>
            </a:r>
            <a:endParaRPr lang="nl-NL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E76D972B-ADF2-5940-885F-8777F3FF600D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OC">
            <a:hlinkClick r:id="" action="ppaction://media"/>
            <a:extLst>
              <a:ext uri="{FF2B5EF4-FFF2-40B4-BE49-F238E27FC236}">
                <a16:creationId xmlns:a16="http://schemas.microsoft.com/office/drawing/2014/main" id="{6EF9E86B-97F1-AECE-F41E-EF8F6D7A2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76077" y="1333281"/>
            <a:ext cx="3667923" cy="381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13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45BE82A9-8937-E901-2A77-DB7099C1E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>
            <a:extLst>
              <a:ext uri="{FF2B5EF4-FFF2-40B4-BE49-F238E27FC236}">
                <a16:creationId xmlns:a16="http://schemas.microsoft.com/office/drawing/2014/main" id="{113846B5-9835-20F4-DFA4-C2ADD913C9A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591"/>
          <a:stretch/>
        </p:blipFill>
        <p:spPr>
          <a:xfrm>
            <a:off x="0" y="257516"/>
            <a:ext cx="5795604" cy="10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>
            <a:extLst>
              <a:ext uri="{FF2B5EF4-FFF2-40B4-BE49-F238E27FC236}">
                <a16:creationId xmlns:a16="http://schemas.microsoft.com/office/drawing/2014/main" id="{66CA0045-C97A-98DD-43F0-9453BF8DA3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456" y="440444"/>
            <a:ext cx="4493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GB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Companies + Research</a:t>
            </a:r>
            <a:endParaRPr lang="en-GB" dirty="0"/>
          </a:p>
        </p:txBody>
      </p:sp>
      <p:sp>
        <p:nvSpPr>
          <p:cNvPr id="223" name="Google Shape;223;p26">
            <a:extLst>
              <a:ext uri="{FF2B5EF4-FFF2-40B4-BE49-F238E27FC236}">
                <a16:creationId xmlns:a16="http://schemas.microsoft.com/office/drawing/2014/main" id="{95288FEF-14B4-71DC-A8F5-ABE31A815B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593056"/>
            <a:ext cx="7886700" cy="3421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 err="1">
                <a:solidFill>
                  <a:srgbClr val="5A5A5A"/>
                </a:solidFill>
              </a:rPr>
              <a:t>Working</a:t>
            </a:r>
            <a:r>
              <a:rPr lang="nl-NL" sz="1500" dirty="0">
                <a:solidFill>
                  <a:srgbClr val="5A5A5A"/>
                </a:solidFill>
              </a:rPr>
              <a:t> close </a:t>
            </a:r>
            <a:r>
              <a:rPr lang="nl-NL" sz="1500" dirty="0" err="1">
                <a:solidFill>
                  <a:srgbClr val="5A5A5A"/>
                </a:solidFill>
              </a:rPr>
              <a:t>with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mulitple</a:t>
            </a:r>
            <a:r>
              <a:rPr lang="nl-NL" sz="1500" dirty="0">
                <a:solidFill>
                  <a:srgbClr val="5A5A5A"/>
                </a:solidFill>
              </a:rPr>
              <a:t> companies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>
                <a:solidFill>
                  <a:srgbClr val="5A5A5A"/>
                </a:solidFill>
              </a:rPr>
              <a:t>Research big part of </a:t>
            </a:r>
            <a:r>
              <a:rPr lang="nl-NL" sz="1500" dirty="0" err="1">
                <a:solidFill>
                  <a:srgbClr val="5A5A5A"/>
                </a:solidFill>
              </a:rPr>
              <a:t>the</a:t>
            </a:r>
            <a:r>
              <a:rPr lang="nl-NL" sz="1500" dirty="0">
                <a:solidFill>
                  <a:srgbClr val="5A5A5A"/>
                </a:solidFill>
              </a:rPr>
              <a:t> project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r>
              <a:rPr lang="nl-NL" sz="1500" dirty="0" err="1">
                <a:solidFill>
                  <a:srgbClr val="5A5A5A"/>
                </a:solidFill>
              </a:rPr>
              <a:t>Frameworks</a:t>
            </a:r>
            <a:r>
              <a:rPr lang="nl-NL" sz="1500" dirty="0">
                <a:solidFill>
                  <a:srgbClr val="5A5A5A"/>
                </a:solidFill>
              </a:rPr>
              <a:t>, </a:t>
            </a:r>
            <a:r>
              <a:rPr lang="nl-NL" sz="1500" dirty="0" err="1">
                <a:solidFill>
                  <a:srgbClr val="5A5A5A"/>
                </a:solidFill>
              </a:rPr>
              <a:t>algoritms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and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ways</a:t>
            </a:r>
            <a:r>
              <a:rPr lang="nl-NL" sz="1500" dirty="0">
                <a:solidFill>
                  <a:srgbClr val="5A5A5A"/>
                </a:solidFill>
              </a:rPr>
              <a:t> of </a:t>
            </a:r>
            <a:r>
              <a:rPr lang="nl-NL" sz="1500" dirty="0" err="1">
                <a:solidFill>
                  <a:srgbClr val="5A5A5A"/>
                </a:solidFill>
              </a:rPr>
              <a:t>detection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need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to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be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  <a:r>
              <a:rPr lang="nl-NL" sz="1500" dirty="0" err="1">
                <a:solidFill>
                  <a:srgbClr val="5A5A5A"/>
                </a:solidFill>
              </a:rPr>
              <a:t>researched</a:t>
            </a:r>
            <a:r>
              <a:rPr lang="nl-NL" sz="1500" dirty="0">
                <a:solidFill>
                  <a:srgbClr val="5A5A5A"/>
                </a:solidFill>
              </a:rPr>
              <a:t> </a:t>
            </a: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3366"/>
              </a:buClr>
              <a:buSzPts val="2100"/>
              <a:buChar char="•"/>
            </a:pPr>
            <a:endParaRPr lang="nl-NL" sz="1500" dirty="0">
              <a:solidFill>
                <a:srgbClr val="5A5A5A"/>
              </a:solidFill>
            </a:endParaRPr>
          </a:p>
        </p:txBody>
      </p:sp>
      <p:sp>
        <p:nvSpPr>
          <p:cNvPr id="224" name="Google Shape;224;p26">
            <a:extLst>
              <a:ext uri="{FF2B5EF4-FFF2-40B4-BE49-F238E27FC236}">
                <a16:creationId xmlns:a16="http://schemas.microsoft.com/office/drawing/2014/main" id="{E76D972B-ADF2-5940-885F-8777F3FF600D}"/>
              </a:ext>
            </a:extLst>
          </p:cNvPr>
          <p:cNvSpPr txBox="1"/>
          <p:nvPr/>
        </p:nvSpPr>
        <p:spPr>
          <a:xfrm>
            <a:off x="-100012" y="703414"/>
            <a:ext cx="4572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0477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65</Words>
  <Application>Microsoft Office PowerPoint</Application>
  <PresentationFormat>On-screen Show (16:9)</PresentationFormat>
  <Paragraphs>18</Paragraphs>
  <Slides>7</Slides>
  <Notes>7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Lato</vt:lpstr>
      <vt:lpstr>Arial</vt:lpstr>
      <vt:lpstr>Montserrat</vt:lpstr>
      <vt:lpstr>Calibri</vt:lpstr>
      <vt:lpstr>Focus</vt:lpstr>
      <vt:lpstr>Office Theme</vt:lpstr>
      <vt:lpstr>PowerPoint Presentation</vt:lpstr>
      <vt:lpstr>HTES</vt:lpstr>
      <vt:lpstr>Project</vt:lpstr>
      <vt:lpstr>Project</vt:lpstr>
      <vt:lpstr>3D Scanning</vt:lpstr>
      <vt:lpstr>Dataset</vt:lpstr>
      <vt:lpstr>Companies + Research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Tim Spieringhs</dc:creator>
  <cp:lastModifiedBy>Spieringhs,Tim T.</cp:lastModifiedBy>
  <cp:revision>14</cp:revision>
  <dcterms:modified xsi:type="dcterms:W3CDTF">2024-04-23T12:58:38Z</dcterms:modified>
</cp:coreProperties>
</file>